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73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40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8B3E6EC9-2CD9-4C45-A5BE-46BECB29C0F9}" type="datetimeFigureOut">
              <a:rPr lang="pt-PT" smtClean="0"/>
              <a:pPr/>
              <a:t>3/15/11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DA3A8DA8-C4A3-48CF-B1AD-BF7BAF7478B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8B3E6EC9-2CD9-4C45-A5BE-46BECB29C0F9}" type="datetimeFigureOut">
              <a:rPr lang="pt-PT" smtClean="0"/>
              <a:pPr/>
              <a:t>3/15/11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DA3A8DA8-C4A3-48CF-B1AD-BF7BAF7478B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8B3E6EC9-2CD9-4C45-A5BE-46BECB29C0F9}" type="datetimeFigureOut">
              <a:rPr lang="pt-PT" smtClean="0"/>
              <a:pPr/>
              <a:t>3/15/11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DA3A8DA8-C4A3-48CF-B1AD-BF7BAF7478B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8B3E6EC9-2CD9-4C45-A5BE-46BECB29C0F9}" type="datetimeFigureOut">
              <a:rPr lang="pt-PT" smtClean="0"/>
              <a:pPr/>
              <a:t>3/15/11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DA3A8DA8-C4A3-48CF-B1AD-BF7BAF7478B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8B3E6EC9-2CD9-4C45-A5BE-46BECB29C0F9}" type="datetimeFigureOut">
              <a:rPr lang="pt-PT" smtClean="0"/>
              <a:pPr/>
              <a:t>3/15/11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DA3A8DA8-C4A3-48CF-B1AD-BF7BAF7478B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8B3E6EC9-2CD9-4C45-A5BE-46BECB29C0F9}" type="datetimeFigureOut">
              <a:rPr lang="pt-PT" smtClean="0"/>
              <a:pPr/>
              <a:t>3/15/11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DA3A8DA8-C4A3-48CF-B1AD-BF7BAF7478B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8B3E6EC9-2CD9-4C45-A5BE-46BECB29C0F9}" type="datetimeFigureOut">
              <a:rPr lang="pt-PT" smtClean="0"/>
              <a:pPr/>
              <a:t>3/15/11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DA3A8DA8-C4A3-48CF-B1AD-BF7BAF7478B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8B3E6EC9-2CD9-4C45-A5BE-46BECB29C0F9}" type="datetimeFigureOut">
              <a:rPr lang="pt-PT" smtClean="0"/>
              <a:pPr/>
              <a:t>3/15/11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DA3A8DA8-C4A3-48CF-B1AD-BF7BAF7478B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8B3E6EC9-2CD9-4C45-A5BE-46BECB29C0F9}" type="datetimeFigureOut">
              <a:rPr lang="pt-PT" smtClean="0"/>
              <a:pPr/>
              <a:t>3/15/11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DA3A8DA8-C4A3-48CF-B1AD-BF7BAF7478B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8B3E6EC9-2CD9-4C45-A5BE-46BECB29C0F9}" type="datetimeFigureOut">
              <a:rPr lang="pt-PT" smtClean="0"/>
              <a:pPr/>
              <a:t>3/15/11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DA3A8DA8-C4A3-48CF-B1AD-BF7BAF7478B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8B3E6EC9-2CD9-4C45-A5BE-46BECB29C0F9}" type="datetimeFigureOut">
              <a:rPr lang="pt-PT" smtClean="0"/>
              <a:pPr/>
              <a:t>3/15/11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fld id="{DA3A8DA8-C4A3-48CF-B1AD-BF7BAF7478B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UNDO LP12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4824000" y="-1713601"/>
            <a:ext cx="16177556" cy="915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-112" charset="-128"/>
          <a:cs typeface="Geneva" pitchFamily="-65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-112" charset="-128"/>
          <a:cs typeface="Geneva" pitchFamily="-65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-112" charset="-128"/>
          <a:cs typeface="Geneva" pitchFamily="-65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-112" charset="-128"/>
          <a:cs typeface="Geneva" pitchFamily="-65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-112" charset="-128"/>
          <a:cs typeface="Geneva" pitchFamily="-65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pitchFamily="-112" charset="-128"/>
          <a:cs typeface="Geneva" pitchFamily="-65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Geneva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Geneva" pitchFamily="-65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FALP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800600" y="-1676400"/>
            <a:ext cx="16129523" cy="9127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UNDO LP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52800" y="-1600200"/>
            <a:ext cx="16129523" cy="9127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886200"/>
            <a:ext cx="7920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1"/>
          <p:cNvSpPr txBox="1">
            <a:spLocks noChangeArrowheads="1"/>
          </p:cNvSpPr>
          <p:nvPr/>
        </p:nvSpPr>
        <p:spPr bwMode="auto">
          <a:xfrm>
            <a:off x="381000" y="739775"/>
            <a:ext cx="8334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4000" b="1" dirty="0" smtClean="0">
                <a:latin typeface="Calibri" pitchFamily="34" charset="0"/>
              </a:rPr>
              <a:t>Ponto final</a:t>
            </a:r>
          </a:p>
        </p:txBody>
      </p:sp>
      <p:sp>
        <p:nvSpPr>
          <p:cNvPr id="9" name="Chamada rectangular arredondada 11"/>
          <p:cNvSpPr/>
          <p:nvPr/>
        </p:nvSpPr>
        <p:spPr>
          <a:xfrm>
            <a:off x="1676400" y="1828800"/>
            <a:ext cx="5867400" cy="1295400"/>
          </a:xfrm>
          <a:prstGeom prst="wedgeRoundRectCallout">
            <a:avLst>
              <a:gd name="adj1" fmla="val 5000"/>
              <a:gd name="adj2" fmla="val 8542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endParaRPr lang="pt-PT" sz="3200" dirty="0" smtClean="0">
              <a:solidFill>
                <a:prstClr val="black"/>
              </a:solidFill>
            </a:endParaRPr>
          </a:p>
          <a:p>
            <a:pPr lvl="0" algn="ctr"/>
            <a:r>
              <a:rPr lang="pt-PT" sz="3200" dirty="0" smtClean="0">
                <a:solidFill>
                  <a:prstClr val="black"/>
                </a:solidFill>
              </a:rPr>
              <a:t>Sou o ponto final. </a:t>
            </a:r>
            <a:br>
              <a:rPr lang="pt-PT" sz="3200" dirty="0" smtClean="0">
                <a:solidFill>
                  <a:prstClr val="black"/>
                </a:solidFill>
              </a:rPr>
            </a:br>
            <a:r>
              <a:rPr lang="pt-PT" sz="3200" dirty="0" smtClean="0">
                <a:solidFill>
                  <a:prstClr val="black"/>
                </a:solidFill>
              </a:rPr>
              <a:t>Indico que a frase termina.</a:t>
            </a:r>
          </a:p>
          <a:p>
            <a:pPr lvl="0" algn="ctr"/>
            <a:endParaRPr lang="pt-PT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pt-PT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5257800"/>
            <a:ext cx="9144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3200" b="1" dirty="0" smtClean="0">
                <a:latin typeface="+mn-lt"/>
              </a:rPr>
              <a:t>O Alfa estudou a lição</a:t>
            </a:r>
            <a:r>
              <a:rPr lang="pt-PT" sz="3200" b="1" dirty="0" smtClean="0">
                <a:solidFill>
                  <a:srgbClr val="FF0000"/>
                </a:solidFill>
                <a:latin typeface="+mn-lt"/>
              </a:rPr>
              <a:t>.</a:t>
            </a:r>
          </a:p>
        </p:txBody>
      </p:sp>
      <p:pic>
        <p:nvPicPr>
          <p:cNvPr id="6" name="Picture 30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-76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1"/>
          <p:cNvSpPr txBox="1">
            <a:spLocks noChangeArrowheads="1"/>
          </p:cNvSpPr>
          <p:nvPr/>
        </p:nvSpPr>
        <p:spPr bwMode="auto">
          <a:xfrm>
            <a:off x="381000" y="739775"/>
            <a:ext cx="8334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4000" b="1" dirty="0" smtClean="0">
                <a:latin typeface="Calibri" pitchFamily="34" charset="0"/>
              </a:rPr>
              <a:t>Vírgula</a:t>
            </a:r>
          </a:p>
        </p:txBody>
      </p:sp>
      <p:sp>
        <p:nvSpPr>
          <p:cNvPr id="9" name="Chamada rectangular arredondada 11"/>
          <p:cNvSpPr/>
          <p:nvPr/>
        </p:nvSpPr>
        <p:spPr>
          <a:xfrm>
            <a:off x="1676400" y="1828800"/>
            <a:ext cx="5867400" cy="1295400"/>
          </a:xfrm>
          <a:prstGeom prst="wedgeRoundRectCallout">
            <a:avLst>
              <a:gd name="adj1" fmla="val 5000"/>
              <a:gd name="adj2" fmla="val 8542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endParaRPr lang="pt-PT" sz="3200" dirty="0" smtClean="0">
              <a:solidFill>
                <a:prstClr val="black"/>
              </a:solidFill>
            </a:endParaRPr>
          </a:p>
          <a:p>
            <a:pPr lvl="0" algn="ctr"/>
            <a:endParaRPr lang="pt-PT" sz="3200" dirty="0" smtClean="0">
              <a:solidFill>
                <a:prstClr val="black"/>
              </a:solidFill>
            </a:endParaRPr>
          </a:p>
          <a:p>
            <a:pPr lvl="0" algn="ctr"/>
            <a:r>
              <a:rPr lang="pt-PT" sz="3200" dirty="0" smtClean="0">
                <a:solidFill>
                  <a:prstClr val="black"/>
                </a:solidFill>
              </a:rPr>
              <a:t>Sou a vírgula. </a:t>
            </a:r>
            <a:br>
              <a:rPr lang="pt-PT" sz="3200" dirty="0" smtClean="0">
                <a:solidFill>
                  <a:prstClr val="black"/>
                </a:solidFill>
              </a:rPr>
            </a:br>
            <a:r>
              <a:rPr lang="pt-PT" sz="3200" dirty="0" smtClean="0">
                <a:solidFill>
                  <a:prstClr val="black"/>
                </a:solidFill>
              </a:rPr>
              <a:t>Indico uma pausa nas frases.</a:t>
            </a:r>
          </a:p>
          <a:p>
            <a:pPr lvl="0" algn="ctr"/>
            <a:endParaRPr lang="pt-PT" sz="3200" dirty="0" smtClean="0">
              <a:solidFill>
                <a:prstClr val="black"/>
              </a:solidFill>
            </a:endParaRPr>
          </a:p>
          <a:p>
            <a:pPr lvl="0" algn="ctr"/>
            <a:endParaRPr lang="pt-PT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pt-PT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525780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3200" b="1" dirty="0" smtClean="0">
                <a:latin typeface="+mn-lt"/>
              </a:rPr>
              <a:t>A mãe do Alfa fez um bolo </a:t>
            </a:r>
            <a:br>
              <a:rPr lang="pt-PT" sz="3200" b="1" dirty="0" smtClean="0">
                <a:latin typeface="+mn-lt"/>
              </a:rPr>
            </a:br>
            <a:r>
              <a:rPr lang="pt-PT" sz="3200" b="1" dirty="0" smtClean="0">
                <a:latin typeface="+mn-lt"/>
              </a:rPr>
              <a:t>com chocolate</a:t>
            </a:r>
            <a:r>
              <a:rPr lang="pt-PT" sz="3200" b="1" dirty="0" smtClean="0">
                <a:solidFill>
                  <a:srgbClr val="FF0000"/>
                </a:solidFill>
                <a:latin typeface="+mn-lt"/>
              </a:rPr>
              <a:t>,</a:t>
            </a:r>
            <a:r>
              <a:rPr lang="pt-PT" sz="3200" b="1" dirty="0" smtClean="0">
                <a:latin typeface="+mn-lt"/>
              </a:rPr>
              <a:t> nozes e </a:t>
            </a:r>
            <a:r>
              <a:rPr lang="pt-PT" sz="3200" b="1" i="1" dirty="0" smtClean="0">
                <a:latin typeface="+mn-lt"/>
              </a:rPr>
              <a:t>chantilly</a:t>
            </a:r>
            <a:r>
              <a:rPr lang="pt-PT" sz="3200" b="1" dirty="0" smtClean="0">
                <a:latin typeface="+mn-lt"/>
              </a:rPr>
              <a:t>.</a:t>
            </a:r>
          </a:p>
        </p:txBody>
      </p:sp>
      <p:pic>
        <p:nvPicPr>
          <p:cNvPr id="6" name="Imagem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581400"/>
            <a:ext cx="100811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0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-76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602712"/>
            <a:ext cx="1295400" cy="155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1"/>
          <p:cNvSpPr txBox="1">
            <a:spLocks noChangeArrowheads="1"/>
          </p:cNvSpPr>
          <p:nvPr/>
        </p:nvSpPr>
        <p:spPr bwMode="auto">
          <a:xfrm>
            <a:off x="381000" y="739775"/>
            <a:ext cx="8334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4000" b="1" dirty="0" smtClean="0">
                <a:latin typeface="Calibri" pitchFamily="34" charset="0"/>
              </a:rPr>
              <a:t>Ponto de interrogação</a:t>
            </a:r>
          </a:p>
        </p:txBody>
      </p:sp>
      <p:sp>
        <p:nvSpPr>
          <p:cNvPr id="9" name="Chamada rectangular arredondada 11"/>
          <p:cNvSpPr/>
          <p:nvPr/>
        </p:nvSpPr>
        <p:spPr>
          <a:xfrm>
            <a:off x="1676400" y="1828800"/>
            <a:ext cx="5867400" cy="1295400"/>
          </a:xfrm>
          <a:prstGeom prst="wedgeRoundRectCallout">
            <a:avLst>
              <a:gd name="adj1" fmla="val 5000"/>
              <a:gd name="adj2" fmla="val 8542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endParaRPr lang="pt-PT" sz="3200" dirty="0" smtClean="0">
              <a:solidFill>
                <a:prstClr val="black"/>
              </a:solidFill>
            </a:endParaRPr>
          </a:p>
          <a:p>
            <a:pPr lvl="0" algn="ctr"/>
            <a:endParaRPr lang="pt-PT" sz="3200" dirty="0" smtClean="0">
              <a:solidFill>
                <a:prstClr val="black"/>
              </a:solidFill>
            </a:endParaRPr>
          </a:p>
          <a:p>
            <a:pPr lvl="0" algn="ctr"/>
            <a:r>
              <a:rPr lang="pt-PT" sz="3200" dirty="0" smtClean="0">
                <a:solidFill>
                  <a:prstClr val="black"/>
                </a:solidFill>
              </a:rPr>
              <a:t>Sou o ponto de interrogação. Indico uma pergunta.</a:t>
            </a:r>
          </a:p>
          <a:p>
            <a:pPr lvl="0" algn="ctr"/>
            <a:endParaRPr lang="pt-PT" sz="3200" dirty="0" smtClean="0">
              <a:solidFill>
                <a:prstClr val="black"/>
              </a:solidFill>
            </a:endParaRPr>
          </a:p>
          <a:p>
            <a:pPr lvl="0" algn="ctr"/>
            <a:endParaRPr lang="pt-PT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pt-PT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5257800"/>
            <a:ext cx="9144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3200" b="1" dirty="0" smtClean="0">
                <a:latin typeface="+mn-lt"/>
              </a:rPr>
              <a:t>De que planeta veio o Alfa</a:t>
            </a:r>
            <a:r>
              <a:rPr lang="pt-PT" sz="3200" b="1" dirty="0" smtClean="0">
                <a:solidFill>
                  <a:srgbClr val="FF0000"/>
                </a:solidFill>
                <a:latin typeface="+mn-lt"/>
              </a:rPr>
              <a:t>?</a:t>
            </a:r>
          </a:p>
        </p:txBody>
      </p:sp>
      <p:pic>
        <p:nvPicPr>
          <p:cNvPr id="6" name="Picture 30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-76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7"/>
          <p:cNvPicPr/>
          <p:nvPr/>
        </p:nvPicPr>
        <p:blipFill>
          <a:blip r:embed="rId2" cstate="print"/>
          <a:srcRect l="33809" r="36334"/>
          <a:stretch>
            <a:fillRect/>
          </a:stretch>
        </p:blipFill>
        <p:spPr bwMode="auto">
          <a:xfrm>
            <a:off x="3962400" y="3505200"/>
            <a:ext cx="1161983" cy="1686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1"/>
          <p:cNvSpPr txBox="1">
            <a:spLocks noChangeArrowheads="1"/>
          </p:cNvSpPr>
          <p:nvPr/>
        </p:nvSpPr>
        <p:spPr bwMode="auto">
          <a:xfrm>
            <a:off x="381000" y="739775"/>
            <a:ext cx="8334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4000" b="1" dirty="0" smtClean="0">
                <a:latin typeface="Calibri" pitchFamily="34" charset="0"/>
              </a:rPr>
              <a:t>Ponto de exclamação</a:t>
            </a:r>
          </a:p>
        </p:txBody>
      </p:sp>
      <p:sp>
        <p:nvSpPr>
          <p:cNvPr id="9" name="Chamada rectangular arredondada 11"/>
          <p:cNvSpPr/>
          <p:nvPr/>
        </p:nvSpPr>
        <p:spPr>
          <a:xfrm>
            <a:off x="1676400" y="1828800"/>
            <a:ext cx="5867400" cy="1295400"/>
          </a:xfrm>
          <a:prstGeom prst="wedgeRoundRectCallout">
            <a:avLst>
              <a:gd name="adj1" fmla="val 5000"/>
              <a:gd name="adj2" fmla="val 8542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endParaRPr lang="pt-PT" sz="3200" dirty="0" smtClean="0">
              <a:solidFill>
                <a:prstClr val="black"/>
              </a:solidFill>
            </a:endParaRPr>
          </a:p>
          <a:p>
            <a:pPr algn="ctr"/>
            <a:endParaRPr lang="pt-PT" sz="3200" dirty="0" smtClean="0"/>
          </a:p>
          <a:p>
            <a:pPr algn="ctr"/>
            <a:r>
              <a:rPr lang="pt-PT" sz="3200" dirty="0" smtClean="0"/>
              <a:t>Sou o ponto de exclamação. Indico uma admiração.</a:t>
            </a:r>
          </a:p>
          <a:p>
            <a:pPr lvl="0" algn="ctr"/>
            <a:endParaRPr lang="pt-PT" sz="3200" dirty="0" smtClean="0">
              <a:solidFill>
                <a:prstClr val="black"/>
              </a:solidFill>
            </a:endParaRPr>
          </a:p>
          <a:p>
            <a:pPr lvl="0" algn="ctr"/>
            <a:endParaRPr lang="pt-PT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pt-PT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5257800"/>
            <a:ext cx="9144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3200" b="1" dirty="0" smtClean="0">
                <a:latin typeface="+mn-lt"/>
              </a:rPr>
              <a:t>O Alfa é tão amarelinho</a:t>
            </a:r>
            <a:r>
              <a:rPr lang="pt-PT" sz="3200" b="1" dirty="0" smtClean="0">
                <a:solidFill>
                  <a:srgbClr val="FF0000"/>
                </a:solidFill>
                <a:latin typeface="+mn-lt"/>
              </a:rPr>
              <a:t>!</a:t>
            </a:r>
          </a:p>
        </p:txBody>
      </p:sp>
      <p:pic>
        <p:nvPicPr>
          <p:cNvPr id="7" name="Picture 30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-76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14</TotalTime>
  <Words>86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Theme2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DRasteiro</dc:creator>
  <cp:lastModifiedBy>SARA SANTOS SILVA</cp:lastModifiedBy>
  <cp:revision>7</cp:revision>
  <dcterms:created xsi:type="dcterms:W3CDTF">2011-03-15T00:06:18Z</dcterms:created>
  <dcterms:modified xsi:type="dcterms:W3CDTF">2011-03-15T00:08:35Z</dcterms:modified>
</cp:coreProperties>
</file>